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3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4" clrIdx="0"/>
  <p:cmAuthor id="1" name="admin" initials="a" lastIdx="12" clrIdx="1"/>
  <p:cmAuthor id="2" name="Francois.beguin" initials="F" lastIdx="122" clrIdx="2"/>
  <p:cmAuthor id="3" name="François Béguin" initials="FB" lastIdx="30" clrIdx="3">
    <p:extLst/>
  </p:cmAuthor>
  <p:cmAuthor id="4" name="Emmanuel Pameté Yambou" initials="PYE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5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7F28-D102-4B55-B7FE-A19BA7B78A07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C258-53C1-4DC5-B5F7-5D81FE8FBD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DC5C-8F6B-4793-8EF0-83668185A6E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EA41-DAE8-4A25-9980-1906F2F85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2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E5A-0FEE-4A96-8314-3B9B85998C68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402-ED5B-4DC4-8CA8-1476631ADE5E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CB31-3616-4C1D-BFA3-14F6DD56C590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A5A-0026-4465-A38A-F234E7FBF9E2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1F37-E461-47AF-8145-F176D80F68CF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06DB-4A4F-4455-8068-BC6AF08C00B7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7A6-C285-4D9B-BF4B-E2EB04531494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1B23-B095-40F9-9F86-9E5B96618C85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1B2-31EF-432E-9CC7-D0CF7A107B85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842E-AC5E-45DB-8214-D60EBE2E6404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3C2-6855-48A7-882E-C806659EB228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37E-0099-4C0E-890D-3344435EBDC0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04619" y="139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99592" y="1700808"/>
            <a:ext cx="7272808" cy="295232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электроэнергетика</a:t>
            </a:r>
          </a:p>
          <a:p>
            <a:pPr algn="ctr"/>
            <a:endParaRPr lang="en-HK" sz="36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Лекция №3 (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Термодинамический путь превращения</a:t>
            </a:r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895360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Свет от сотен больших зеркал столь ярок, что заставляет светиться пыль и влагу в воздухе, благодаря чему и видны лучи, окружающие красивую белую башню. На переднем плане видны стоящие рядом с зеркалами фотоэлектрические панели с концентраторами. Зеркала же, направленные на солнечную башню, с этого ракурса не видны.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01" y="3169915"/>
            <a:ext cx="6635175" cy="3139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5818" y="6399177"/>
            <a:ext cx="587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Рис.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4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электростанция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Севилье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(PS1)</a:t>
            </a:r>
          </a:p>
        </p:txBody>
      </p:sp>
    </p:spTree>
    <p:extLst>
      <p:ext uri="{BB962C8B-B14F-4D97-AF65-F5344CB8AC3E}">
        <p14:creationId xmlns:p14="http://schemas.microsoft.com/office/powerpoint/2010/main" val="13034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086" y="908720"/>
            <a:ext cx="821537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Запуск современной солнечной электростанции башенного типа состоялся 30 марта 2007 года в районе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Санлукар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-ла-Майор недалеко от Севильи (Испания). Красивая бетонная башня высотой 115 м и 624 зеркала гелиостатов площадью 120 м 2 каждое обеспечивают паром паротурбинную установку мощностью 11 МВт, достаточной для снабжения электроэнергией 6000 домов, экономя тем самым 18000 тонн углеродных выбросов в год.</a:t>
            </a:r>
          </a:p>
          <a:p>
            <a:pPr algn="just">
              <a:spcAft>
                <a:spcPts val="1800"/>
              </a:spcAft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086" y="908720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Рядом с данной станцией уже идет строительство еще одной подобной станции (PS2), но более мощной. Будет установлено примерно 1255 зеркал. Расчетная мощность электростанции – 20 МВт. Запуск второй станции сократит выбросы СО2 в атмосферу на 54 000 тонн в год и обеспечит электроэнергией около 18 000 домов. А всего к 2013 году различные по принципу действия солнечные установки, которые будут установлены на площадке в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Санлукар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-ла-Майор, будут иметь суммарную электрическую мощность 300 МВт, что достаточно для удовлетворения потребностей в электроэнергии такого города, как Севилья.</a:t>
            </a:r>
          </a:p>
        </p:txBody>
      </p:sp>
    </p:spTree>
    <p:extLst>
      <p:ext uri="{BB962C8B-B14F-4D97-AF65-F5344CB8AC3E}">
        <p14:creationId xmlns:p14="http://schemas.microsoft.com/office/powerpoint/2010/main" val="14870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869869"/>
            <a:ext cx="50631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2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солнечных электростанциях параболического типа (рис. </a:t>
            </a: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5) </a:t>
            </a:r>
            <a:r>
              <a:rPr lang="ru-RU" sz="22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используются параболические зеркала (лотки), концентрирующие солнечную энергию на приемных трубках, которые расположены в фокусе конструкции и содержат в себе жидкостный теплоноситель. Эта жидкость нагревается приблизительно до 400°С и прокачивается через ряд теплообменников, при этом вырабатывается перегретый пар, который приводит в действие обычный турбогенератор для выработки электрической энергии.</a:t>
            </a:r>
          </a:p>
          <a:p>
            <a:pPr algn="just">
              <a:spcAft>
                <a:spcPts val="1800"/>
              </a:spcAft>
            </a:pPr>
            <a:endParaRPr lang="ru-RU" sz="22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196752"/>
            <a:ext cx="3609975" cy="3057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3180" y="4581128"/>
            <a:ext cx="40414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Рис.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5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 Схема солнечной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электростанции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параболического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типа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83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086" y="908720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Станции параболического типа применяются все шире благодаря более простой системе слежения за Солнцем и меньшей материалоемкости. Удельная стоимость станций параболического типа близка к удельной стоимости АЭС.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91" y="2924944"/>
            <a:ext cx="6696118" cy="2861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2622" y="5818038"/>
            <a:ext cx="7923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Рис.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6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установка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тарелочного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типа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: а –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схема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солнечной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установки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тарелочного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типа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 б –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установка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мощностью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10кВт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солнечной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электростанции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Аlmeria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Испания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43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79512" y="965041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установках тарелочного типа (рис. 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6)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используются параболические тарелочные зеркала (похожие по форме на спутниковую тарелку), которые фиксируют солнечную энергию на приемнике, расположенном в фокусе каждой тарелки.</a:t>
            </a:r>
          </a:p>
          <a:p>
            <a:pPr algn="just">
              <a:spcAft>
                <a:spcPts val="1800"/>
              </a:spcAft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Жидкость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приемнике нагревается до 1000°С и ее энергия используется для выработки электрической энергии либо в двигателе Стирлинга, либо в установке, работающей по циклу Брайтона. Установки имеют систему слежения за Солнцем. Ввиду эффекта аберрации в связи с отклонением от идеальной формы и других конструктивных факторов максимальный диаметр тарелок не превышает 20 м при мощности до 60–75 кВт. Удельная стоимость солнечной электростанции тарелочного типа может быть меньше, чем электростанций башенного и параболического типов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3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79512" y="1081205"/>
            <a:ext cx="4686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электростанция компании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Solucar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Санлукар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-ла-Майор проверяет в деле самые разные технологии. Например, параболические концентраторы с двигателями Стирлинга и длиннющие параболические (в поперечном сечении) зеркала с трубами для разогрева теплоносителя (фото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Solucar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268760"/>
            <a:ext cx="3916442" cy="288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8046" y="4221088"/>
            <a:ext cx="4060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Рис. 7 -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Длинные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параболические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(в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поперечном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сечении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зеркала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с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трубами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для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разогрева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теплоносителя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фото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Solucar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90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" y="-71455"/>
            <a:ext cx="9227368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Введение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5723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08681" y="1071545"/>
            <a:ext cx="8398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энергия может быть превращена в электрическую двумя основными путями: </a:t>
            </a: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Термодинамическим</a:t>
            </a:r>
            <a:r>
              <a:rPr lang="en-HK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</a:t>
            </a:r>
          </a:p>
          <a:p>
            <a:pPr marL="457200" indent="-457200" algn="just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Фотоэлектрическим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1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Термодинамический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метод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08720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086" y="102079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При термодинамическом методе электрическую энергию за счет использования солнечной энергии можно получать с использованием традиционных схем в тепловых электроустановках, в которых теплота от сгорания топлива заменяется потоком концентрированного солнечного излучения. Принципиальная схема получения электрической энергии в солнечной теплоэлектростанции представлена на рис. </a:t>
            </a:r>
            <a:r>
              <a:rPr lang="en-HK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Принципиальная блок-схема солнечной теплоэлектростанции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80728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2"/>
            <a:ext cx="5881464" cy="48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Типы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солнечные теплоэлектростанции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7544" y="1011207"/>
            <a:ext cx="828092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Существуют солнечные теплоэлектростанции трех типов: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башенного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типа с центральным приемником-парогенератором, на поверхности которого концентрируется солнечное излучение от плоских зеркал-гелиостатов;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параболического (лоткового) типа, где в фокусе параболоцилиндрических концентраторов размещаются вакуумные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приемники-трубы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 теплоносителем;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тарелочного типа, когда в фокусе параболического тарелочного зеркала размещается приемник солнечной энергии с рабочей жидкостью.</a:t>
            </a:r>
          </a:p>
        </p:txBody>
      </p:sp>
    </p:spTree>
    <p:extLst>
      <p:ext uri="{BB962C8B-B14F-4D97-AF65-F5344CB8AC3E}">
        <p14:creationId xmlns:p14="http://schemas.microsoft.com/office/powerpoint/2010/main" val="26720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086" y="908720"/>
            <a:ext cx="821537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Станции башенного типа состоят из пяти основных элементов: оптической системы, автоматической системы управления зеркалами и станцией в целом, парогенератора, башни, которая удерживает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гелиоприемник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и системы преобразования энергии, включающей теплообменники, аккумуляторы энергии и турбогенераторы.</a:t>
            </a:r>
          </a:p>
          <a:p>
            <a:pPr algn="just">
              <a:spcAft>
                <a:spcPts val="1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Так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как в такой электростанции используется прямое солнечное излучение, концентрирующие гелиосистемы должны иметь систему наблюдения за Солнцем, при этом каждый из гелиостатов ориентируется в пространстве индивидуально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9227368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электростанция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башенного типа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14177" y="902325"/>
            <a:ext cx="4241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Температура, которую можно получить на вершине башни с помощью зеркальных концентраторов, составляет 300–1500°С. В одном модуле можно получить мощность, не превышающую 200 МВт, что связано со снижением эффективности переноса энергии от наиболее удаленных концентраторов на вершину башни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4581128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Рис. 2 - Принципиальная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схема солнечной электростанции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23" y="1268760"/>
            <a:ext cx="3781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07505" y="1046341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Мировая практика эксплуатации станций башенного типа доказала их техническую осуществимость и работоспособность.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Основными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недостатками таких установок являются их высокая стоимость и значительная площадь, которую они занимают. Так, для размещения башенной электростанции мощностью 100 МВт необходима площадь 200 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13" y="1254178"/>
            <a:ext cx="4183859" cy="3005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9446" y="4379620"/>
            <a:ext cx="4303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Рис. 3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- </a:t>
            </a:r>
            <a:r>
              <a:rPr lang="en-HK" sz="24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</a:t>
            </a:r>
            <a:r>
              <a:rPr lang="en-HK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термодинамическая</a:t>
            </a:r>
            <a:r>
              <a:rPr lang="en-HK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электростанция</a:t>
            </a:r>
            <a:r>
              <a:rPr lang="en-HK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«Solar Two»</a:t>
            </a:r>
          </a:p>
        </p:txBody>
      </p:sp>
    </p:spTree>
    <p:extLst>
      <p:ext uri="{BB962C8B-B14F-4D97-AF65-F5344CB8AC3E}">
        <p14:creationId xmlns:p14="http://schemas.microsoft.com/office/powerpoint/2010/main" val="2634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086" y="908720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Демонстрационная солнечная термодинамическая электростанция «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Solar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Two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» (рис.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3)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работала и развивалась с 1981 по 1999 годы в пустыне Мохаве (Калифорния, США). Ее мощность превышала 10 МВт. Солнечную башню этой станции окружали 1926 гелиостатов общей площадью 83000 м 2. Интересно, что солнечный свет грел не воду, а промежуточный теплоноситель – расплавленную смесь нитратов натрия и калия. От нее уже закипала вода, дающая пар для турбин. В 1999 году ученые переоборудовали эту станцию в гигантский детектор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черенковского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излучения для изучения воздействия космических лучей на атмосферу.</a:t>
            </a:r>
          </a:p>
        </p:txBody>
      </p:sp>
    </p:spTree>
    <p:extLst>
      <p:ext uri="{BB962C8B-B14F-4D97-AF65-F5344CB8AC3E}">
        <p14:creationId xmlns:p14="http://schemas.microsoft.com/office/powerpoint/2010/main" val="9293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14814</TotalTime>
  <Words>974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Введение</vt:lpstr>
      <vt:lpstr>Термодинамический метод</vt:lpstr>
      <vt:lpstr>Принципиальная блок-схема солнечной теплоэлектростанции</vt:lpstr>
      <vt:lpstr>Типы солнечные теплоэлектростанции </vt:lpstr>
      <vt:lpstr>Солнечная электроэнергетика</vt:lpstr>
      <vt:lpstr>Солнечная электростанция башенного типа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</cp:lastModifiedBy>
  <cp:revision>1532</cp:revision>
  <dcterms:created xsi:type="dcterms:W3CDTF">2018-10-18T08:08:24Z</dcterms:created>
  <dcterms:modified xsi:type="dcterms:W3CDTF">2020-10-21T21:01:30Z</dcterms:modified>
</cp:coreProperties>
</file>